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65"/>
  </p:normalViewPr>
  <p:slideViewPr>
    <p:cSldViewPr snapToGrid="0" snapToObjects="1">
      <p:cViewPr varScale="1">
        <p:scale>
          <a:sx n="77" d="100"/>
          <a:sy n="77" d="100"/>
        </p:scale>
        <p:origin x="1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C332-4246-6D47-9CA0-723E480E09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569453-30FB-4F42-8E33-00649AF55F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AAB53-6EC7-5C4A-8AC1-5A4D16836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1299F-C9ED-E645-A937-456013B3A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8812D-DD03-4A48-BCE7-FAB8E7A7F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502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D731A-BB3F-8F49-B97B-E3B0AFAA7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A0C24D-A5EC-1444-A03A-8D404D5017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17BCD-D75D-9D4B-95B8-C7EAECEFE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6AEA7-684C-2C4D-85BB-22ECEB2CA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37C57-25E4-E34F-B93E-5A9D44421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744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076AA4-9E6D-904F-A0AC-761D66FA42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E4214D-42FB-0F4C-86BB-3B3CBF62F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E9D92-C3E3-A54A-BCB0-9DEB25F7B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7F639-2138-6540-893D-9CE0ABF30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A1C93-7E16-5348-B3E1-37C75BAC9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068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D8BF6-DCA8-5541-B964-46AE2182A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D70BC-3F2D-0B4B-B00D-CA060D529F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D3BDB-BDB6-A949-A9F6-64BE8C544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7771-4DA7-344A-8D18-923D9A90F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A4A05-8E90-6A4F-AB15-271CF2AE0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62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871A0-605E-0740-B835-201E64D82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574BB3-0A77-0942-8C0F-CD263B7C7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2E10E-61FC-254A-80C8-4E513FA31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43DC2-77AE-D542-91AB-8364F3DA7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C717C-B1A3-5A46-8BBA-F3E146AC1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939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54FF1-A02E-7043-9CC1-BB6D02EB3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A42B1-85FC-1940-853D-0919A8275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922B3D-0198-B14E-938C-2DD2D16E52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BE1738-CEA5-784A-A625-05A71FAD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84FDF8-7B8F-5940-9500-BBE93CC41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B54CF5-DCEE-7743-95C3-96E250189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070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D38B-B3E6-1C4D-96B3-3CE60D1F0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B8DFC-2761-704A-9664-AAFBA18537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BDE46B-706A-D44D-8EBF-3F8C92B99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84302C-F189-0F4F-B8E4-376A805CB5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22CBD2-BD32-2F49-9CFD-F5ADB55D0B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361E37-8A2E-724B-A98E-B0A52CA4C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43CCE7-A11B-A64E-9EDB-FE0786B26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AC1102-102A-7B4C-9F54-2DE5A91DC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47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5E75E-8092-4348-9266-91EB30D7D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E8AE8D-9615-C741-A95C-0AC41F61E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029223-EA9D-A248-8496-F54B322B4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F07B73-6E3A-8447-B4C1-14D2E9D28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19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881E34-BFCF-9440-A3A0-6ABB7A62C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07053D-A94B-A145-9747-DCCE6CB5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809958-CB16-ED45-802A-21E403EE1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640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E6942-E830-3E4D-98DA-D1A7D783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6A9F9-2A06-A949-8E01-1DED72C0D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162AF0-4F04-9842-972B-5DDD8782BF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647CC7-BE73-9F47-943B-AE88059CF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A7B32-74D9-7A43-852F-FE1445B9B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9B6D54-0920-7E4F-BEF3-6CF17BE77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82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1538C-9377-0A48-B88F-2FDD23864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88DB85-31C4-524E-A6AD-E1424E38DA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1183A3-3F33-EB41-938D-FBDA7A1609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18CF7F-8A3F-D545-BE33-DA227314E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622B5D-FB2D-3545-A49D-83BA6D8EB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4F8063-FEED-6E4F-BE86-E168583DE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772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82E493-2261-2C4A-BD5F-1FFAF056B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43B65-DBAF-BD42-B893-5CB3030DA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3FFE0-01F5-E747-BAA4-2748859F4B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8160C-5D19-684C-94D3-30DDD2699BB0}" type="datetimeFigureOut">
              <a:rPr lang="en-US" smtClean="0"/>
              <a:t>5/31/22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3C8A6-7298-9840-BA7C-A36FB52928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3219A-504A-E64F-B739-781C59BDC7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1DE8BD-58D1-794F-959D-278BDD35F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829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898550F-EF8F-FA45-A6F9-64D84CF46A0A}"/>
              </a:ext>
            </a:extLst>
          </p:cNvPr>
          <p:cNvGrpSpPr/>
          <p:nvPr/>
        </p:nvGrpSpPr>
        <p:grpSpPr>
          <a:xfrm>
            <a:off x="1280837" y="1129145"/>
            <a:ext cx="9082363" cy="4599709"/>
            <a:chOff x="1280837" y="1129145"/>
            <a:chExt cx="9082363" cy="459970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A670B78-2275-F44F-B28F-1B1A6C25C0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1782" b="32929"/>
            <a:stretch/>
          </p:blipFill>
          <p:spPr>
            <a:xfrm>
              <a:off x="1280837" y="1129145"/>
              <a:ext cx="9082363" cy="459970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7275638-F0CC-3745-A700-057BEE3E8AA9}"/>
                </a:ext>
              </a:extLst>
            </p:cNvPr>
            <p:cNvSpPr txBox="1"/>
            <p:nvPr/>
          </p:nvSpPr>
          <p:spPr>
            <a:xfrm>
              <a:off x="1524000" y="1309253"/>
              <a:ext cx="3990109" cy="1841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500"/>
                </a:spcAft>
              </a:pPr>
              <a:r>
                <a:rPr lang="en-US" sz="3200" b="1" dirty="0">
                  <a:latin typeface="Palatino Linotype" panose="02040502050505030304" pitchFamily="18" charset="0"/>
                </a:rPr>
                <a:t>Tanvi &amp; Ilia</a:t>
              </a:r>
            </a:p>
            <a:p>
              <a:pPr algn="ctr">
                <a:spcAft>
                  <a:spcPts val="500"/>
                </a:spcAft>
              </a:pPr>
              <a:r>
                <a:rPr lang="en-US" sz="1700" b="1" dirty="0">
                  <a:latin typeface="Palatino Linotype" panose="02040502050505030304" pitchFamily="18" charset="0"/>
                </a:rPr>
                <a:t>are getting married!</a:t>
              </a:r>
            </a:p>
            <a:p>
              <a:pPr algn="ctr">
                <a:spcAft>
                  <a:spcPts val="500"/>
                </a:spcAft>
              </a:pPr>
              <a:endParaRPr lang="en-US" sz="1200" b="1" dirty="0">
                <a:latin typeface="Palatino Linotype" panose="02040502050505030304" pitchFamily="18" charset="0"/>
              </a:endParaRPr>
            </a:p>
            <a:p>
              <a:pPr algn="ctr">
                <a:spcAft>
                  <a:spcPts val="500"/>
                </a:spcAft>
              </a:pPr>
              <a:r>
                <a:rPr lang="en-US" b="1" dirty="0">
                  <a:latin typeface="Palatino Linotype" panose="02040502050505030304" pitchFamily="18" charset="0"/>
                </a:rPr>
                <a:t>Oct 11-12, 2022 (New Delhi, India)</a:t>
              </a:r>
            </a:p>
            <a:p>
              <a:pPr algn="ctr">
                <a:spcAft>
                  <a:spcPts val="500"/>
                </a:spcAft>
              </a:pPr>
              <a:r>
                <a:rPr lang="en-US" b="1" dirty="0">
                  <a:latin typeface="Palatino Linotype" panose="02040502050505030304" pitchFamily="18" charset="0"/>
                </a:rPr>
                <a:t>Oct 18, 2022 (Beit Oren, Israel)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E8429FF-BFA8-B647-801E-1E00A6D58544}"/>
                </a:ext>
              </a:extLst>
            </p:cNvPr>
            <p:cNvSpPr txBox="1"/>
            <p:nvPr/>
          </p:nvSpPr>
          <p:spPr>
            <a:xfrm>
              <a:off x="5943600" y="1608511"/>
              <a:ext cx="39901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500"/>
                </a:spcAft>
              </a:pPr>
              <a:r>
                <a:rPr lang="en-US" sz="2000" b="1" dirty="0">
                  <a:latin typeface="Palatino Linotype" panose="02040502050505030304" pitchFamily="18" charset="0"/>
                </a:rPr>
                <a:t>Invitations coming soon!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2848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1330</TotalTime>
  <Words>31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Palatino Linotype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Ranjan, Tanvi</dc:creator>
  <cp:lastModifiedBy>Ranjan, Tanvi</cp:lastModifiedBy>
  <cp:revision>7</cp:revision>
  <dcterms:created xsi:type="dcterms:W3CDTF">2022-06-01T02:33:28Z</dcterms:created>
  <dcterms:modified xsi:type="dcterms:W3CDTF">2022-06-02T00:44:28Z</dcterms:modified>
</cp:coreProperties>
</file>

<file path=docProps/thumbnail.jpeg>
</file>